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08" r:id="rId20"/>
    <p:sldId id="310" r:id="rId21"/>
    <p:sldId id="309" r:id="rId22"/>
    <p:sldId id="311" r:id="rId23"/>
    <p:sldId id="312" r:id="rId24"/>
    <p:sldId id="313" r:id="rId25"/>
    <p:sldId id="314" r:id="rId26"/>
    <p:sldId id="315" r:id="rId27"/>
    <p:sldId id="317" r:id="rId28"/>
    <p:sldId id="320" r:id="rId29"/>
    <p:sldId id="322" r:id="rId30"/>
    <p:sldId id="323" r:id="rId31"/>
    <p:sldId id="324" r:id="rId32"/>
    <p:sldId id="316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25/11/15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3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Supervised </a:t>
            </a:r>
          </a:p>
          <a:p>
            <a:pPr lvl="1"/>
            <a:r>
              <a:rPr lang="en-US" dirty="0" smtClean="0"/>
              <a:t>The required labels are known</a:t>
            </a:r>
          </a:p>
          <a:p>
            <a:pPr lvl="1"/>
            <a:r>
              <a:rPr lang="en-US" dirty="0" smtClean="0"/>
              <a:t>Aiming to find an algorithm that correctly identifies these</a:t>
            </a:r>
          </a:p>
          <a:p>
            <a:pPr lvl="1"/>
            <a:r>
              <a:rPr lang="en-US" dirty="0" smtClean="0"/>
              <a:t>Iterative exploration and refinement</a:t>
            </a:r>
          </a:p>
          <a:p>
            <a:pPr lvl="1"/>
            <a:r>
              <a:rPr lang="en-US" dirty="0" smtClean="0"/>
              <a:t>Useful for prediction</a:t>
            </a:r>
          </a:p>
          <a:p>
            <a:r>
              <a:rPr lang="en-US" dirty="0" smtClean="0"/>
              <a:t>Unsupervised</a:t>
            </a:r>
          </a:p>
          <a:p>
            <a:pPr lvl="1"/>
            <a:r>
              <a:rPr lang="en-US" dirty="0" smtClean="0"/>
              <a:t>The labels are not known</a:t>
            </a:r>
          </a:p>
          <a:p>
            <a:pPr lvl="1"/>
            <a:r>
              <a:rPr lang="en-US" dirty="0" smtClean="0"/>
              <a:t>The system identifies new classifications</a:t>
            </a:r>
          </a:p>
          <a:p>
            <a:pPr lvl="1"/>
            <a:r>
              <a:rPr lang="en-US" dirty="0" smtClean="0"/>
              <a:t>Exploring the past, better understanding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175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Recently (Nov 2015) announced and open sourced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50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4160</TotalTime>
  <Words>672</Words>
  <Application>Microsoft Macintosh PowerPoint</Application>
  <PresentationFormat>On-screen Show (4:3)</PresentationFormat>
  <Paragraphs>146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Google Tensor Flow</vt:lpstr>
      <vt:lpstr>TensorFlow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442</cp:revision>
  <dcterms:created xsi:type="dcterms:W3CDTF">2012-03-07T10:41:54Z</dcterms:created>
  <dcterms:modified xsi:type="dcterms:W3CDTF">2015-11-25T08:21:38Z</dcterms:modified>
</cp:coreProperties>
</file>